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77" r:id="rId3"/>
    <p:sldId id="259" r:id="rId4"/>
    <p:sldId id="285" r:id="rId5"/>
    <p:sldId id="279" r:id="rId6"/>
    <p:sldId id="292" r:id="rId7"/>
    <p:sldId id="278" r:id="rId8"/>
    <p:sldId id="280" r:id="rId9"/>
    <p:sldId id="281" r:id="rId10"/>
    <p:sldId id="282" r:id="rId11"/>
    <p:sldId id="283" r:id="rId12"/>
    <p:sldId id="284" r:id="rId13"/>
    <p:sldId id="287" r:id="rId14"/>
    <p:sldId id="288" r:id="rId15"/>
    <p:sldId id="289" r:id="rId16"/>
    <p:sldId id="290" r:id="rId17"/>
    <p:sldId id="29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8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50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47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606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8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590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458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414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3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99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07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40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75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80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82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49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A5B3-874D-47D0-A67D-DC81FE982520}" type="datetimeFigureOut">
              <a:rPr lang="nl-NL" smtClean="0"/>
              <a:pPr/>
              <a:t>18-8-2015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47B6-0D5F-470E-8BA2-9F7FF04C08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720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-bOZnS-WP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848872" cy="374441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inleiding leesvaardigheid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sz="4400" dirty="0" smtClean="0"/>
              <a:t>Leesstrategieën &amp; schrijfdoel</a:t>
            </a:r>
            <a:br>
              <a:rPr lang="nl-NL" sz="4400" dirty="0" smtClean="0"/>
            </a:br>
            <a:r>
              <a:rPr lang="nl-NL" sz="4400" dirty="0" smtClean="0"/>
              <a:t/>
            </a:r>
            <a:br>
              <a:rPr lang="nl-NL" sz="4400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56586"/>
            <a:ext cx="44577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Studerend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Leesdoel:</a:t>
            </a:r>
          </a:p>
          <a:p>
            <a:r>
              <a:rPr lang="nl-NL" dirty="0" smtClean="0"/>
              <a:t>De inhoud van de tekst begrijpen en kunnen navertellen/onthouden.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Werkwijze:</a:t>
            </a:r>
          </a:p>
          <a:p>
            <a:r>
              <a:rPr lang="nl-NL" dirty="0" smtClean="0"/>
              <a:t>De tekst eerst intensief lezen.</a:t>
            </a:r>
          </a:p>
          <a:p>
            <a:r>
              <a:rPr lang="nl-NL" dirty="0" smtClean="0"/>
              <a:t>Elk onderdeel in één kernzin samenvatten.</a:t>
            </a:r>
          </a:p>
          <a:p>
            <a:r>
              <a:rPr lang="nl-NL" dirty="0" smtClean="0"/>
              <a:t>Maak een uittreksel.</a:t>
            </a:r>
          </a:p>
          <a:p>
            <a:r>
              <a:rPr lang="nl-NL" dirty="0" smtClean="0"/>
              <a:t>Maak overhoorvragen.</a:t>
            </a:r>
          </a:p>
        </p:txBody>
      </p:sp>
    </p:spTree>
    <p:extLst>
      <p:ext uri="{BB962C8B-B14F-4D97-AF65-F5344CB8AC3E}">
        <p14:creationId xmlns:p14="http://schemas.microsoft.com/office/powerpoint/2010/main" val="14867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Kritisch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Leesdoel:</a:t>
            </a:r>
          </a:p>
          <a:p>
            <a:pPr marL="0" indent="0">
              <a:buNone/>
            </a:pPr>
            <a:r>
              <a:rPr lang="nl-NL" dirty="0" smtClean="0"/>
              <a:t>De inhoud/betrouwbaarheid van de tekst beoordelen.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Werkwijze:</a:t>
            </a:r>
          </a:p>
          <a:p>
            <a:r>
              <a:rPr lang="nl-NL" dirty="0" smtClean="0"/>
              <a:t>Intensief lezen.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Een antwoord vinden op de vragen:</a:t>
            </a:r>
          </a:p>
          <a:p>
            <a:r>
              <a:rPr lang="nl-NL" dirty="0" smtClean="0"/>
              <a:t>Wat is de bron van de tekst?</a:t>
            </a:r>
          </a:p>
          <a:p>
            <a:r>
              <a:rPr lang="nl-NL" dirty="0" smtClean="0"/>
              <a:t>Is de auteur deskundig en onpartijdig?</a:t>
            </a:r>
          </a:p>
          <a:p>
            <a:r>
              <a:rPr lang="nl-NL" dirty="0" smtClean="0"/>
              <a:t>Geeft de auteur voldoende argumenten?</a:t>
            </a:r>
          </a:p>
          <a:p>
            <a:r>
              <a:rPr lang="nl-NL" dirty="0" smtClean="0"/>
              <a:t>Bevat de tekst drogredenen?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519136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Paragraaf 2. Schrijfdoel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Amuseren </a:t>
            </a:r>
          </a:p>
          <a:p>
            <a:pPr marL="0" indent="0">
              <a:buNone/>
            </a:pPr>
            <a:r>
              <a:rPr lang="nl-NL" dirty="0" smtClean="0"/>
              <a:t>Informeren</a:t>
            </a:r>
          </a:p>
          <a:p>
            <a:pPr marL="0" indent="0">
              <a:buNone/>
            </a:pPr>
            <a:r>
              <a:rPr lang="nl-NL" dirty="0" smtClean="0"/>
              <a:t>Opiniëren</a:t>
            </a:r>
          </a:p>
          <a:p>
            <a:pPr marL="0" indent="0">
              <a:buNone/>
            </a:pPr>
            <a:r>
              <a:rPr lang="nl-NL" dirty="0" smtClean="0"/>
              <a:t>Overtuigen</a:t>
            </a:r>
          </a:p>
          <a:p>
            <a:pPr marL="0" indent="0">
              <a:buNone/>
            </a:pPr>
            <a:r>
              <a:rPr lang="nl-NL" dirty="0" smtClean="0"/>
              <a:t>Activeren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902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9" y="2231006"/>
            <a:ext cx="4001676" cy="43587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377940" cy="1293028"/>
          </a:xfrm>
        </p:spPr>
        <p:txBody>
          <a:bodyPr/>
          <a:lstStyle/>
          <a:p>
            <a:r>
              <a:rPr lang="nl-NL" dirty="0" smtClean="0"/>
              <a:t>amuseren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514" y="1196752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Schrijfdoel:</a:t>
            </a:r>
          </a:p>
          <a:p>
            <a:r>
              <a:rPr lang="nl-NL" dirty="0"/>
              <a:t>V</a:t>
            </a:r>
            <a:r>
              <a:rPr lang="nl-NL" dirty="0" smtClean="0"/>
              <a:t>ermaken, aan het lachen maken, ontroeren. 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Tekstsoorten:</a:t>
            </a:r>
          </a:p>
          <a:p>
            <a:pPr marL="0" indent="0">
              <a:buNone/>
            </a:pPr>
            <a:r>
              <a:rPr lang="nl-NL" dirty="0" smtClean="0"/>
              <a:t>Fictionele romans, gedichten, </a:t>
            </a:r>
            <a:br>
              <a:rPr lang="nl-NL" dirty="0" smtClean="0"/>
            </a:br>
            <a:r>
              <a:rPr lang="nl-NL" dirty="0" smtClean="0"/>
              <a:t>strips. Krantenartikel kan zowel</a:t>
            </a:r>
            <a:br>
              <a:rPr lang="nl-NL" dirty="0" smtClean="0"/>
            </a:br>
            <a:r>
              <a:rPr lang="nl-NL" dirty="0" smtClean="0"/>
              <a:t>informerend als amuserend zijn.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29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25" y="1091565"/>
            <a:ext cx="4295775" cy="5172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6060" y="74285"/>
            <a:ext cx="6377940" cy="1293028"/>
          </a:xfrm>
        </p:spPr>
        <p:txBody>
          <a:bodyPr/>
          <a:lstStyle/>
          <a:p>
            <a:r>
              <a:rPr lang="nl-NL" dirty="0" smtClean="0"/>
              <a:t>Informeren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91565"/>
            <a:ext cx="7955280" cy="5577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Schrijfdoel:</a:t>
            </a:r>
          </a:p>
          <a:p>
            <a:r>
              <a:rPr lang="nl-NL" dirty="0" smtClean="0"/>
              <a:t>Kennis overbrengen op de </a:t>
            </a:r>
            <a:br>
              <a:rPr lang="nl-NL" dirty="0" smtClean="0"/>
            </a:br>
            <a:r>
              <a:rPr lang="nl-NL" dirty="0" smtClean="0"/>
              <a:t>lezers.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Tekstsoorten:</a:t>
            </a:r>
          </a:p>
          <a:p>
            <a:r>
              <a:rPr lang="nl-NL" dirty="0" smtClean="0"/>
              <a:t>Uiteenzetting </a:t>
            </a:r>
            <a:r>
              <a:rPr lang="nl-NL" dirty="0" smtClean="0">
                <a:sym typeface="Wingdings" panose="05000000000000000000" pitchFamily="2" charset="2"/>
              </a:rPr>
              <a:t> tekst die 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bedoeld is om de lezer iets te 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leren.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Kenmerken: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Bepaald onderwerp wordt </a:t>
            </a:r>
            <a:br>
              <a:rPr lang="nl-NL" dirty="0" smtClean="0">
                <a:sym typeface="Wingdings" panose="05000000000000000000" pitchFamily="2" charset="2"/>
              </a:rPr>
            </a:br>
            <a:r>
              <a:rPr lang="nl-NL" dirty="0" smtClean="0">
                <a:sym typeface="Wingdings" panose="05000000000000000000" pitchFamily="2" charset="2"/>
              </a:rPr>
              <a:t>objectief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smtClean="0">
                <a:sym typeface="Wingdings" panose="05000000000000000000" pitchFamily="2" charset="2"/>
              </a:rPr>
              <a:t>uitgewerkt.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Veel uitleg.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Veel feiten.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Hoofdgedachte is constatering.</a:t>
            </a:r>
          </a:p>
          <a:p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70485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opiniëren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Schrijfdoel: </a:t>
            </a:r>
          </a:p>
          <a:p>
            <a:r>
              <a:rPr lang="nl-NL" dirty="0" smtClean="0"/>
              <a:t>Lezers over iets na laten denken.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Tekstsoorten:</a:t>
            </a:r>
          </a:p>
          <a:p>
            <a:r>
              <a:rPr lang="nl-NL" dirty="0" smtClean="0"/>
              <a:t>Beschouwing. </a:t>
            </a:r>
            <a:r>
              <a:rPr lang="nl-NL" dirty="0"/>
              <a:t>Een beschouwing is een objectieve tekst waarbij de schrijver de lezers van de beschouwing zelf een mening laten vormen.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Kenmerken:</a:t>
            </a:r>
          </a:p>
          <a:p>
            <a:r>
              <a:rPr lang="nl-NL" dirty="0" smtClean="0"/>
              <a:t>Geeft voor- en nadelen, verschillende meningen, verschillende oplossingen weer.</a:t>
            </a:r>
          </a:p>
          <a:p>
            <a:r>
              <a:rPr lang="nl-NL" dirty="0" smtClean="0"/>
              <a:t>Laat de lezer zelf een conclusie trekken.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855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Overtuigen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Schrijfdoel:</a:t>
            </a:r>
          </a:p>
          <a:p>
            <a:r>
              <a:rPr lang="nl-NL" dirty="0" smtClean="0"/>
              <a:t>Lezers nemen een bepaalde mening over.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Tekstsoort:</a:t>
            </a:r>
          </a:p>
          <a:p>
            <a:r>
              <a:rPr lang="nl-NL" dirty="0" smtClean="0"/>
              <a:t>Betoog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Kenmerken:</a:t>
            </a:r>
          </a:p>
          <a:p>
            <a:r>
              <a:rPr lang="nl-NL" dirty="0" smtClean="0"/>
              <a:t>Hoofgedachte is altijd een mening.</a:t>
            </a:r>
          </a:p>
          <a:p>
            <a:r>
              <a:rPr lang="nl-NL" dirty="0" smtClean="0"/>
              <a:t>Geeft argumenten voor zijn mening.</a:t>
            </a:r>
          </a:p>
          <a:p>
            <a:r>
              <a:rPr lang="nl-NL" dirty="0" smtClean="0"/>
              <a:t>Weerlegt tegenargumenten.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14" y="3851187"/>
            <a:ext cx="2379816" cy="23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Schrijfdoel:</a:t>
            </a:r>
          </a:p>
          <a:p>
            <a:r>
              <a:rPr lang="nl-NL" dirty="0" smtClean="0"/>
              <a:t>Lezers moeten iets gaan doen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Kenmerken:</a:t>
            </a:r>
          </a:p>
          <a:p>
            <a:r>
              <a:rPr lang="nl-NL" dirty="0" smtClean="0"/>
              <a:t>Hoofdgedachte is een oproep: ‘Adopteer een pup’.</a:t>
            </a:r>
          </a:p>
          <a:p>
            <a:r>
              <a:rPr lang="nl-NL" dirty="0" smtClean="0"/>
              <a:t>Argumenten moeten lezer overtuigen om in actie te komen.</a:t>
            </a:r>
          </a:p>
          <a:p>
            <a:r>
              <a:rPr lang="nl-NL" dirty="0" smtClean="0"/>
              <a:t>Gebiedende wijs.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www.youtube.com/watch?v=u-bOZnS-WPQ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05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2348880"/>
            <a:ext cx="7955280" cy="36004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Ik kan bepalen welke leesstrategie ik in moet </a:t>
            </a:r>
            <a:r>
              <a:rPr lang="nl-NL" sz="2800" dirty="0" smtClean="0"/>
              <a:t>zetten.</a:t>
            </a:r>
            <a:endParaRPr lang="nl-NL" sz="2800" dirty="0" smtClean="0"/>
          </a:p>
          <a:p>
            <a:r>
              <a:rPr lang="nl-NL" sz="2800" dirty="0" smtClean="0"/>
              <a:t>Ik weet uit welke stappen de leesstrategieën </a:t>
            </a:r>
            <a:r>
              <a:rPr lang="nl-NL" sz="2800" dirty="0" smtClean="0"/>
              <a:t>bestaan.</a:t>
            </a:r>
            <a:endParaRPr lang="nl-NL" sz="2800" dirty="0" smtClean="0"/>
          </a:p>
          <a:p>
            <a:r>
              <a:rPr lang="nl-NL" sz="2800" dirty="0" smtClean="0"/>
              <a:t>Ik kan de verschillende schrijfdoelen </a:t>
            </a:r>
            <a:r>
              <a:rPr lang="nl-NL" sz="2800" dirty="0" smtClean="0"/>
              <a:t>benoemen.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8349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2587"/>
            <a:ext cx="8229600" cy="1143000"/>
          </a:xfrm>
        </p:spPr>
        <p:txBody>
          <a:bodyPr>
            <a:normAutofit/>
          </a:bodyPr>
          <a:lstStyle/>
          <a:p>
            <a:r>
              <a:rPr lang="nl-NL" sz="3000" b="1" dirty="0" smtClean="0"/>
              <a:t>Paragraaf 1. Leesstrategieën</a:t>
            </a:r>
            <a:endParaRPr lang="nl-NL" sz="3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361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 smtClean="0"/>
              <a:t>Een leesstrategie </a:t>
            </a:r>
            <a:r>
              <a:rPr lang="nl-NL" sz="2600" dirty="0" smtClean="0">
                <a:sym typeface="Wingdings" panose="05000000000000000000" pitchFamily="2" charset="2"/>
              </a:rPr>
              <a:t>is </a:t>
            </a:r>
            <a:r>
              <a:rPr lang="nl-NL" sz="2600" dirty="0" smtClean="0"/>
              <a:t>de techniek die je gebruikt om een tekst te lezen. 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 smtClean="0"/>
              <a:t>Welke leesstrategie je uiteindelijk kiest is afhankelijk van je </a:t>
            </a:r>
            <a:r>
              <a:rPr lang="nl-NL" sz="2600" dirty="0" smtClean="0"/>
              <a:t>leesdoel.</a:t>
            </a:r>
            <a:endParaRPr lang="nl-NL" sz="2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9632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leesstrategieËn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600" dirty="0" smtClean="0"/>
              <a:t>Oriënterend lezen</a:t>
            </a:r>
          </a:p>
          <a:p>
            <a:r>
              <a:rPr lang="nl-NL" sz="2600" dirty="0" smtClean="0"/>
              <a:t>Globaal lezen</a:t>
            </a:r>
          </a:p>
          <a:p>
            <a:r>
              <a:rPr lang="nl-NL" sz="2600" dirty="0" smtClean="0"/>
              <a:t>Intensief lezen</a:t>
            </a:r>
          </a:p>
          <a:p>
            <a:r>
              <a:rPr lang="nl-NL" sz="2600" dirty="0" smtClean="0"/>
              <a:t>Zoekend lezen</a:t>
            </a:r>
          </a:p>
          <a:p>
            <a:r>
              <a:rPr lang="nl-NL" sz="2600" dirty="0" smtClean="0"/>
              <a:t>Kritisch lezen </a:t>
            </a:r>
          </a:p>
          <a:p>
            <a:r>
              <a:rPr lang="nl-NL" sz="2600" dirty="0" smtClean="0"/>
              <a:t>Studerend lezen</a:t>
            </a:r>
          </a:p>
        </p:txBody>
      </p:sp>
    </p:spTree>
    <p:extLst>
      <p:ext uri="{BB962C8B-B14F-4D97-AF65-F5344CB8AC3E}">
        <p14:creationId xmlns:p14="http://schemas.microsoft.com/office/powerpoint/2010/main" val="8057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Oriënterend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Leesdoel:</a:t>
            </a:r>
          </a:p>
          <a:p>
            <a:r>
              <a:rPr lang="nl-NL" dirty="0" smtClean="0"/>
              <a:t>Snel zien waar de tekst over gaat.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Werkwijze:</a:t>
            </a:r>
          </a:p>
          <a:p>
            <a:r>
              <a:rPr lang="nl-NL" dirty="0" smtClean="0"/>
              <a:t>Opmaak bekijken zonder te lezen.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Een antwoord vinden op de vragen:</a:t>
            </a:r>
          </a:p>
          <a:p>
            <a:r>
              <a:rPr lang="nl-NL" dirty="0" smtClean="0"/>
              <a:t>Wat is het thema?</a:t>
            </a:r>
          </a:p>
          <a:p>
            <a:r>
              <a:rPr lang="nl-NL" dirty="0" smtClean="0"/>
              <a:t>Wat is het tekstdoel?</a:t>
            </a:r>
          </a:p>
          <a:p>
            <a:r>
              <a:rPr lang="nl-NL" dirty="0" smtClean="0"/>
              <a:t>Wat is de context van de tekst?</a:t>
            </a:r>
          </a:p>
          <a:p>
            <a:r>
              <a:rPr lang="nl-NL" dirty="0" smtClean="0"/>
              <a:t>Wat is de bedoeling van de tekst?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27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188640"/>
            <a:ext cx="6377940" cy="1293028"/>
          </a:xfrm>
        </p:spPr>
        <p:txBody>
          <a:bodyPr/>
          <a:lstStyle/>
          <a:p>
            <a:r>
              <a:rPr lang="nl-NL" dirty="0" smtClean="0"/>
              <a:t>Oriënterend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1481668"/>
            <a:ext cx="8154104" cy="4971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Bekijk bij een boek/artikel:		</a:t>
            </a:r>
          </a:p>
          <a:p>
            <a:r>
              <a:rPr lang="nl-NL" dirty="0" smtClean="0"/>
              <a:t>Titel; 	</a:t>
            </a:r>
          </a:p>
          <a:p>
            <a:r>
              <a:rPr lang="nl-NL" dirty="0" smtClean="0"/>
              <a:t>Lead;			</a:t>
            </a:r>
          </a:p>
          <a:p>
            <a:r>
              <a:rPr lang="nl-NL" dirty="0" smtClean="0"/>
              <a:t>Flaptekst;</a:t>
            </a:r>
          </a:p>
          <a:p>
            <a:r>
              <a:rPr lang="nl-NL" dirty="0" smtClean="0"/>
              <a:t>Eerste alinea;</a:t>
            </a:r>
          </a:p>
          <a:p>
            <a:r>
              <a:rPr lang="nl-NL" dirty="0" smtClean="0"/>
              <a:t>Tussenkoppen;</a:t>
            </a:r>
          </a:p>
          <a:p>
            <a:r>
              <a:rPr lang="nl-NL" dirty="0" smtClean="0"/>
              <a:t>Illustraties;</a:t>
            </a:r>
          </a:p>
          <a:p>
            <a:r>
              <a:rPr lang="nl-NL" dirty="0" smtClean="0"/>
              <a:t>Laatste alinea;</a:t>
            </a:r>
          </a:p>
          <a:p>
            <a:r>
              <a:rPr lang="nl-NL" dirty="0" smtClean="0"/>
              <a:t>Publicatieplaats;</a:t>
            </a:r>
          </a:p>
          <a:p>
            <a:r>
              <a:rPr lang="nl-NL" dirty="0" smtClean="0"/>
              <a:t>Inhoudsopgave;</a:t>
            </a:r>
          </a:p>
          <a:p>
            <a:r>
              <a:rPr lang="nl-NL" dirty="0" smtClean="0"/>
              <a:t>Voorwoord;</a:t>
            </a:r>
          </a:p>
          <a:p>
            <a:r>
              <a:rPr lang="nl-NL" dirty="0" smtClean="0"/>
              <a:t>auteur.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74696"/>
            <a:ext cx="4032448" cy="33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Globaal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Leesdoel:</a:t>
            </a:r>
          </a:p>
          <a:p>
            <a:r>
              <a:rPr lang="nl-NL" dirty="0" smtClean="0"/>
              <a:t>De hoofdzaken van een tekst te weten te komen.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Werkwijze: </a:t>
            </a:r>
          </a:p>
          <a:p>
            <a:r>
              <a:rPr lang="nl-NL" dirty="0" smtClean="0"/>
              <a:t>Lezen van de: inleiding, tussentitels, eerste en laatste zin van een alinea.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Een antwoord vinden op de vragen:</a:t>
            </a:r>
          </a:p>
          <a:p>
            <a:r>
              <a:rPr lang="nl-NL" dirty="0" smtClean="0"/>
              <a:t>Waarover gaat de tekst (in één zin samengevat)?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885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9000"/>
            <a:ext cx="3142260" cy="31332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Zoekend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Leesdoel:</a:t>
            </a:r>
          </a:p>
          <a:p>
            <a:r>
              <a:rPr lang="nl-NL" dirty="0" smtClean="0"/>
              <a:t>Een specifiek antwoord zoeken op iets wat je zoekt.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Werkwijze: </a:t>
            </a:r>
          </a:p>
          <a:p>
            <a:r>
              <a:rPr lang="nl-NL" dirty="0" smtClean="0"/>
              <a:t>Kijken naar inhoudsopgave, titels en</a:t>
            </a:r>
            <a:br>
              <a:rPr lang="nl-NL" dirty="0" smtClean="0"/>
            </a:br>
            <a:r>
              <a:rPr lang="nl-NL" dirty="0" smtClean="0"/>
              <a:t>tussentitels.</a:t>
            </a:r>
          </a:p>
          <a:p>
            <a:r>
              <a:rPr lang="nl-NL" dirty="0" smtClean="0"/>
              <a:t>Focussen op kernwoorden uit de </a:t>
            </a:r>
            <a:br>
              <a:rPr lang="nl-NL" dirty="0" smtClean="0"/>
            </a:br>
            <a:r>
              <a:rPr lang="nl-NL" dirty="0" smtClean="0"/>
              <a:t>vraag.</a:t>
            </a:r>
          </a:p>
          <a:p>
            <a:r>
              <a:rPr lang="nl-NL" dirty="0" smtClean="0"/>
              <a:t>Let op opvallende tekens en bv. </a:t>
            </a:r>
            <a:br>
              <a:rPr lang="nl-NL" dirty="0" smtClean="0"/>
            </a:br>
            <a:r>
              <a:rPr lang="nl-NL" dirty="0" smtClean="0"/>
              <a:t>vetgedrukte woorden.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555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intensief lezen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Leesdoel:</a:t>
            </a:r>
          </a:p>
          <a:p>
            <a:r>
              <a:rPr lang="nl-NL" dirty="0" smtClean="0"/>
              <a:t>Alle informatie in een tekst (goed) lezen.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Werkwijze:</a:t>
            </a:r>
          </a:p>
          <a:p>
            <a:r>
              <a:rPr lang="nl-NL" dirty="0" smtClean="0"/>
              <a:t>Lees de tekst helemaal.</a:t>
            </a:r>
          </a:p>
          <a:p>
            <a:r>
              <a:rPr lang="nl-NL" dirty="0" smtClean="0"/>
              <a:t>Houd rekening met de opbouw van de tekst.</a:t>
            </a:r>
          </a:p>
          <a:p>
            <a:r>
              <a:rPr lang="nl-NL" dirty="0" smtClean="0"/>
              <a:t>Stel de betekenis van moeilijke woorden vast.</a:t>
            </a:r>
          </a:p>
          <a:p>
            <a:r>
              <a:rPr lang="nl-NL" dirty="0" smtClean="0"/>
              <a:t>Bepaal de hoofdgedachte van de tekst.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0342151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487</Words>
  <Application>Microsoft Office PowerPoint</Application>
  <PresentationFormat>Diavoorstelling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</vt:lpstr>
      <vt:lpstr>Condensspoor</vt:lpstr>
      <vt:lpstr> inleiding leesvaardigheid  Leesstrategieën &amp; schrijfdoel   </vt:lpstr>
      <vt:lpstr>lesdoelen</vt:lpstr>
      <vt:lpstr>Paragraaf 1. Leesstrategieën</vt:lpstr>
      <vt:lpstr>leesstrategieËn</vt:lpstr>
      <vt:lpstr>Oriënterend lezen</vt:lpstr>
      <vt:lpstr>Oriënterend lezen</vt:lpstr>
      <vt:lpstr>Globaal lezen</vt:lpstr>
      <vt:lpstr>Zoekend lezen</vt:lpstr>
      <vt:lpstr>intensief lezen</vt:lpstr>
      <vt:lpstr>Studerend lezen</vt:lpstr>
      <vt:lpstr>Kritisch lezen</vt:lpstr>
      <vt:lpstr>Paragraaf 2. Schrijfdoel </vt:lpstr>
      <vt:lpstr>amuseren</vt:lpstr>
      <vt:lpstr>Informeren</vt:lpstr>
      <vt:lpstr>opiniëren</vt:lpstr>
      <vt:lpstr>Overtuigen </vt:lpstr>
      <vt:lpstr>activeren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Cursus spelling  Hoofdstuk 2: Overige spellingregels</dc:title>
  <dc:creator>Anouk de Kleijn</dc:creator>
  <cp:lastModifiedBy>elske mientjes</cp:lastModifiedBy>
  <cp:revision>67</cp:revision>
  <dcterms:created xsi:type="dcterms:W3CDTF">2013-03-12T18:00:52Z</dcterms:created>
  <dcterms:modified xsi:type="dcterms:W3CDTF">2015-08-18T09:04:54Z</dcterms:modified>
</cp:coreProperties>
</file>